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232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655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371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5841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9622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7490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8209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2262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288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526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5937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F451CB-A77B-4E3F-9E36-24000A85E565}" type="datetimeFigureOut">
              <a:rPr lang="en-US" smtClean="0"/>
              <a:t>2/21/2017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C3BA3-94A5-4D8F-AD9C-EA9B2B7B89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93761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Execution Planning for Success:</a:t>
            </a:r>
            <a:br>
              <a:rPr lang="en-US" dirty="0"/>
            </a:br>
            <a:r>
              <a:rPr lang="en-US" dirty="0"/>
              <a:t>Screenshots</a:t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Arthur Daniels</a:t>
            </a:r>
          </a:p>
          <a:p>
            <a:r>
              <a:rPr lang="en-US" dirty="0"/>
              <a:t>DBA-Art.com</a:t>
            </a:r>
          </a:p>
        </p:txBody>
      </p:sp>
    </p:spTree>
    <p:extLst>
      <p:ext uri="{BB962C8B-B14F-4D97-AF65-F5344CB8AC3E}">
        <p14:creationId xmlns:p14="http://schemas.microsoft.com/office/powerpoint/2010/main" val="18391266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8456103" cy="687497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7927596" y="3171039"/>
            <a:ext cx="478173" cy="251669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8352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9134670" cy="6831487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>
            <a:off x="8656496" y="3164074"/>
            <a:ext cx="478173" cy="251669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8656496" y="1469830"/>
            <a:ext cx="478173" cy="251669"/>
          </a:xfrm>
          <a:prstGeom prst="rect">
            <a:avLst/>
          </a:prstGeom>
          <a:noFill/>
          <a:ln w="508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488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IX_TransactionHistory_ProductID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7123" y="1853248"/>
            <a:ext cx="8995945" cy="7033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133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Statistics on this index: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1995" y="1054261"/>
            <a:ext cx="10532953" cy="6520983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575248" y="6615402"/>
            <a:ext cx="6624735" cy="242597"/>
          </a:xfrm>
          <a:prstGeom prst="rect">
            <a:avLst/>
          </a:prstGeom>
          <a:noFill/>
          <a:ln w="444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6908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 Indexes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8200" y="2144598"/>
            <a:ext cx="10515600" cy="3713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0708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Missing Indexes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81322" y="1825625"/>
            <a:ext cx="6429355" cy="4351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2950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24</Words>
  <Application>Microsoft Office PowerPoint</Application>
  <PresentationFormat>Widescreen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Execution Planning for Success: Screenshots </vt:lpstr>
      <vt:lpstr>PowerPoint Presentation</vt:lpstr>
      <vt:lpstr>PowerPoint Presentation</vt:lpstr>
      <vt:lpstr>IX_TransactionHistory_ProductID</vt:lpstr>
      <vt:lpstr>Statistics on this index:</vt:lpstr>
      <vt:lpstr>Missing Indexes</vt:lpstr>
      <vt:lpstr>Missing Indexes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Execution Planning for Success: Screenshots </dc:title>
  <dc:creator>Arthur Daniels</dc:creator>
  <cp:lastModifiedBy>Arthur Daniels</cp:lastModifiedBy>
  <cp:revision>3</cp:revision>
  <dcterms:created xsi:type="dcterms:W3CDTF">2017-02-21T23:00:58Z</dcterms:created>
  <dcterms:modified xsi:type="dcterms:W3CDTF">2017-02-21T23:40:11Z</dcterms:modified>
</cp:coreProperties>
</file>